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228" r:id="rId1"/>
  </p:sldMasterIdLst>
  <p:notesMasterIdLst>
    <p:notesMasterId r:id="rId7"/>
  </p:notesMasterIdLst>
  <p:sldIdLst>
    <p:sldId id="798" r:id="rId2"/>
    <p:sldId id="799" r:id="rId3"/>
    <p:sldId id="800" r:id="rId4"/>
    <p:sldId id="801" r:id="rId5"/>
    <p:sldId id="802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94" autoAdjust="0"/>
    <p:restoredTop sz="86343" autoAdjust="0"/>
  </p:normalViewPr>
  <p:slideViewPr>
    <p:cSldViewPr>
      <p:cViewPr>
        <p:scale>
          <a:sx n="83" d="100"/>
          <a:sy n="83" d="100"/>
        </p:scale>
        <p:origin x="-1140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165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D8A870-8E55-4F89-9FA6-98566F817195}" type="datetimeFigureOut">
              <a:rPr lang="en-US"/>
              <a:pPr>
                <a:defRPr/>
              </a:pPr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E76B76F4-1F2D-41A4-A9E2-1E9C47D719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264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370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8371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72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73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74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75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76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77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78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79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80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81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82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83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84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85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86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87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88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89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90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8391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</p:grpSp>
      <p:sp>
        <p:nvSpPr>
          <p:cNvPr id="58392" name="Rectangle 2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8393" name="Rectangle 2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58394" name="Rectangle 26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8395" name="Rectangle 2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8396" name="Rectangle 2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AAD994-29CF-47B8-9870-58A6643EA173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77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3F125CE-B06A-4972-9F74-DB946D92EF17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350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2D2997-0857-4896-A460-2DDAEB26092E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94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34BFAF-1702-43D2-B11D-524BBCD90F88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29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049107-EE66-4610-AB5F-BFB55BBEB3E1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50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9392A0-8610-477F-BDFF-DBDA17DC20CD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29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E5297-67F0-4652-BD13-AF581B7073AD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14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82BEAD-595C-4ACD-8C64-D02A3B27DEC7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5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D14B04-4E7A-45CB-AA15-04FF04053A37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30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D72B4DC-6303-4DA2-8F3F-EF02CC303C49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28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865716D-D010-4181-9C28-5A906A054740}" type="slidenum">
              <a:rPr lang="zh-TW" altLang="en-US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0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0" y="0"/>
            <a:ext cx="9159875" cy="6858000"/>
            <a:chOff x="0" y="0"/>
            <a:chExt cx="5770" cy="4320"/>
          </a:xfrm>
        </p:grpSpPr>
        <p:sp>
          <p:nvSpPr>
            <p:cNvPr id="57347" name="Rectangle 3"/>
            <p:cNvSpPr>
              <a:spLocks noChangeArrowheads="1"/>
            </p:cNvSpPr>
            <p:nvPr userDrawn="1"/>
          </p:nvSpPr>
          <p:spPr bwMode="hidden">
            <a:xfrm>
              <a:off x="5232" y="1"/>
              <a:ext cx="528" cy="4319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tint val="94118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48" name="Rectangle 4"/>
            <p:cNvSpPr>
              <a:spLocks noChangeArrowheads="1"/>
            </p:cNvSpPr>
            <p:nvPr userDrawn="1"/>
          </p:nvSpPr>
          <p:spPr bwMode="hidden">
            <a:xfrm>
              <a:off x="1056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49" name="Rectangle 5"/>
            <p:cNvSpPr>
              <a:spLocks noChangeArrowheads="1"/>
            </p:cNvSpPr>
            <p:nvPr userDrawn="1"/>
          </p:nvSpPr>
          <p:spPr bwMode="hidden">
            <a:xfrm>
              <a:off x="172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50" name="Rectangle 6"/>
            <p:cNvSpPr>
              <a:spLocks noChangeArrowheads="1"/>
            </p:cNvSpPr>
            <p:nvPr userDrawn="1"/>
          </p:nvSpPr>
          <p:spPr bwMode="hidden">
            <a:xfrm>
              <a:off x="2256" y="0"/>
              <a:ext cx="240" cy="43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51" name="Rectangle 7"/>
            <p:cNvSpPr>
              <a:spLocks noChangeArrowheads="1"/>
            </p:cNvSpPr>
            <p:nvPr userDrawn="1"/>
          </p:nvSpPr>
          <p:spPr bwMode="hidden">
            <a:xfrm>
              <a:off x="1344" y="0"/>
              <a:ext cx="38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52" name="Rectangle 8"/>
            <p:cNvSpPr>
              <a:spLocks noChangeArrowheads="1"/>
            </p:cNvSpPr>
            <p:nvPr userDrawn="1"/>
          </p:nvSpPr>
          <p:spPr bwMode="hidden">
            <a:xfrm>
              <a:off x="480" y="0"/>
              <a:ext cx="576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53" name="Rectangle 9"/>
            <p:cNvSpPr>
              <a:spLocks noChangeArrowheads="1"/>
            </p:cNvSpPr>
            <p:nvPr userDrawn="1"/>
          </p:nvSpPr>
          <p:spPr bwMode="hidden">
            <a:xfrm>
              <a:off x="288" y="0"/>
              <a:ext cx="19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8470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54" name="Rectangle 10"/>
            <p:cNvSpPr>
              <a:spLocks noChangeArrowheads="1"/>
            </p:cNvSpPr>
            <p:nvPr userDrawn="1"/>
          </p:nvSpPr>
          <p:spPr bwMode="hidden">
            <a:xfrm>
              <a:off x="0" y="0"/>
              <a:ext cx="288" cy="4320"/>
            </a:xfrm>
            <a:prstGeom prst="rect">
              <a:avLst/>
            </a:pr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55" name="Rectangle 11"/>
            <p:cNvSpPr>
              <a:spLocks noChangeArrowheads="1"/>
            </p:cNvSpPr>
            <p:nvPr userDrawn="1"/>
          </p:nvSpPr>
          <p:spPr bwMode="hidden">
            <a:xfrm>
              <a:off x="2160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56" name="Rectangle 12"/>
            <p:cNvSpPr>
              <a:spLocks noChangeArrowheads="1"/>
            </p:cNvSpPr>
            <p:nvPr userDrawn="1"/>
          </p:nvSpPr>
          <p:spPr bwMode="hidden">
            <a:xfrm>
              <a:off x="2784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57" name="Rectangle 13"/>
            <p:cNvSpPr>
              <a:spLocks noChangeArrowheads="1"/>
            </p:cNvSpPr>
            <p:nvPr userDrawn="1"/>
          </p:nvSpPr>
          <p:spPr bwMode="hidden">
            <a:xfrm>
              <a:off x="1248" y="0"/>
              <a:ext cx="144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58" name="Rectangle 14"/>
            <p:cNvSpPr>
              <a:spLocks noChangeArrowheads="1"/>
            </p:cNvSpPr>
            <p:nvPr userDrawn="1"/>
          </p:nvSpPr>
          <p:spPr bwMode="hidden">
            <a:xfrm>
              <a:off x="3300" y="0"/>
              <a:ext cx="252" cy="43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59" name="Rectangle 15"/>
            <p:cNvSpPr>
              <a:spLocks noChangeArrowheads="1"/>
            </p:cNvSpPr>
            <p:nvPr userDrawn="1"/>
          </p:nvSpPr>
          <p:spPr bwMode="hidden">
            <a:xfrm>
              <a:off x="4656" y="0"/>
              <a:ext cx="14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60" name="Rectangle 16"/>
            <p:cNvSpPr>
              <a:spLocks noChangeArrowheads="1"/>
            </p:cNvSpPr>
            <p:nvPr userDrawn="1"/>
          </p:nvSpPr>
          <p:spPr bwMode="hidden">
            <a:xfrm>
              <a:off x="4608" y="0"/>
              <a:ext cx="67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61" name="Rectangle 17"/>
            <p:cNvSpPr>
              <a:spLocks noChangeArrowheads="1"/>
            </p:cNvSpPr>
            <p:nvPr userDrawn="1"/>
          </p:nvSpPr>
          <p:spPr bwMode="hidden">
            <a:xfrm>
              <a:off x="3504" y="0"/>
              <a:ext cx="624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62" name="Rectangle 18"/>
            <p:cNvSpPr>
              <a:spLocks noChangeArrowheads="1"/>
            </p:cNvSpPr>
            <p:nvPr userDrawn="1"/>
          </p:nvSpPr>
          <p:spPr bwMode="hidden">
            <a:xfrm>
              <a:off x="3840" y="0"/>
              <a:ext cx="528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63" name="Rectangle 19"/>
            <p:cNvSpPr>
              <a:spLocks noChangeArrowheads="1"/>
            </p:cNvSpPr>
            <p:nvPr userDrawn="1"/>
          </p:nvSpPr>
          <p:spPr bwMode="hidden">
            <a:xfrm>
              <a:off x="4368" y="0"/>
              <a:ext cx="240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2">
                    <a:gamma/>
                    <a:shade val="96863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64" name="Rectangle 20"/>
            <p:cNvSpPr>
              <a:spLocks noChangeArrowheads="1"/>
            </p:cNvSpPr>
            <p:nvPr userDrawn="1"/>
          </p:nvSpPr>
          <p:spPr bwMode="hidden">
            <a:xfrm>
              <a:off x="2680" y="0"/>
              <a:ext cx="152" cy="432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65" name="Rectangle 21"/>
            <p:cNvSpPr>
              <a:spLocks noChangeArrowheads="1"/>
            </p:cNvSpPr>
            <p:nvPr userDrawn="1"/>
          </p:nvSpPr>
          <p:spPr bwMode="hidden">
            <a:xfrm>
              <a:off x="2366" y="0"/>
              <a:ext cx="336" cy="432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66" name="Freeform 22"/>
            <p:cNvSpPr>
              <a:spLocks/>
            </p:cNvSpPr>
            <p:nvPr userDrawn="1"/>
          </p:nvSpPr>
          <p:spPr bwMode="hidden">
            <a:xfrm>
              <a:off x="1" y="3875"/>
              <a:ext cx="5760" cy="445"/>
            </a:xfrm>
            <a:custGeom>
              <a:avLst/>
              <a:gdLst>
                <a:gd name="T0" fmla="*/ 5700 w 5760"/>
                <a:gd name="T1" fmla="*/ 86 h 445"/>
                <a:gd name="T2" fmla="*/ 5508 w 5760"/>
                <a:gd name="T3" fmla="*/ 86 h 445"/>
                <a:gd name="T4" fmla="*/ 5454 w 5760"/>
                <a:gd name="T5" fmla="*/ 76 h 445"/>
                <a:gd name="T6" fmla="*/ 5448 w 5760"/>
                <a:gd name="T7" fmla="*/ 65 h 445"/>
                <a:gd name="T8" fmla="*/ 5442 w 5760"/>
                <a:gd name="T9" fmla="*/ 44 h 445"/>
                <a:gd name="T10" fmla="*/ 5414 w 5760"/>
                <a:gd name="T11" fmla="*/ 18 h 445"/>
                <a:gd name="T12" fmla="*/ 5332 w 5760"/>
                <a:gd name="T13" fmla="*/ 7 h 445"/>
                <a:gd name="T14" fmla="*/ 5051 w 5760"/>
                <a:gd name="T15" fmla="*/ 22 h 445"/>
                <a:gd name="T16" fmla="*/ 4986 w 5760"/>
                <a:gd name="T17" fmla="*/ 55 h 445"/>
                <a:gd name="T18" fmla="*/ 4854 w 5760"/>
                <a:gd name="T19" fmla="*/ 102 h 445"/>
                <a:gd name="T20" fmla="*/ 4740 w 5760"/>
                <a:gd name="T21" fmla="*/ 112 h 445"/>
                <a:gd name="T22" fmla="*/ 4662 w 5760"/>
                <a:gd name="T23" fmla="*/ 91 h 445"/>
                <a:gd name="T24" fmla="*/ 4598 w 5760"/>
                <a:gd name="T25" fmla="*/ 25 h 445"/>
                <a:gd name="T26" fmla="*/ 4514 w 5760"/>
                <a:gd name="T27" fmla="*/ 9 h 445"/>
                <a:gd name="T28" fmla="*/ 4410 w 5760"/>
                <a:gd name="T29" fmla="*/ 39 h 445"/>
                <a:gd name="T30" fmla="*/ 4236 w 5760"/>
                <a:gd name="T31" fmla="*/ 81 h 445"/>
                <a:gd name="T32" fmla="*/ 4020 w 5760"/>
                <a:gd name="T33" fmla="*/ 102 h 445"/>
                <a:gd name="T34" fmla="*/ 3810 w 5760"/>
                <a:gd name="T35" fmla="*/ 102 h 445"/>
                <a:gd name="T36" fmla="*/ 3654 w 5760"/>
                <a:gd name="T37" fmla="*/ 76 h 445"/>
                <a:gd name="T38" fmla="*/ 3594 w 5760"/>
                <a:gd name="T39" fmla="*/ 50 h 445"/>
                <a:gd name="T40" fmla="*/ 3528 w 5760"/>
                <a:gd name="T41" fmla="*/ 44 h 445"/>
                <a:gd name="T42" fmla="*/ 3480 w 5760"/>
                <a:gd name="T43" fmla="*/ 55 h 445"/>
                <a:gd name="T44" fmla="*/ 3420 w 5760"/>
                <a:gd name="T45" fmla="*/ 76 h 445"/>
                <a:gd name="T46" fmla="*/ 3048 w 5760"/>
                <a:gd name="T47" fmla="*/ 112 h 445"/>
                <a:gd name="T48" fmla="*/ 2844 w 5760"/>
                <a:gd name="T49" fmla="*/ 128 h 445"/>
                <a:gd name="T50" fmla="*/ 2742 w 5760"/>
                <a:gd name="T51" fmla="*/ 117 h 445"/>
                <a:gd name="T52" fmla="*/ 2710 w 5760"/>
                <a:gd name="T53" fmla="*/ 56 h 445"/>
                <a:gd name="T54" fmla="*/ 2658 w 5760"/>
                <a:gd name="T55" fmla="*/ 50 h 445"/>
                <a:gd name="T56" fmla="*/ 2558 w 5760"/>
                <a:gd name="T57" fmla="*/ 95 h 445"/>
                <a:gd name="T58" fmla="*/ 2444 w 5760"/>
                <a:gd name="T59" fmla="*/ 109 h 445"/>
                <a:gd name="T60" fmla="*/ 2322 w 5760"/>
                <a:gd name="T61" fmla="*/ 91 h 445"/>
                <a:gd name="T62" fmla="*/ 2274 w 5760"/>
                <a:gd name="T63" fmla="*/ 70 h 445"/>
                <a:gd name="T64" fmla="*/ 2185 w 5760"/>
                <a:gd name="T65" fmla="*/ 3 h 445"/>
                <a:gd name="T66" fmla="*/ 2048 w 5760"/>
                <a:gd name="T67" fmla="*/ 64 h 445"/>
                <a:gd name="T68" fmla="*/ 1794 w 5760"/>
                <a:gd name="T69" fmla="*/ 102 h 445"/>
                <a:gd name="T70" fmla="*/ 1560 w 5760"/>
                <a:gd name="T71" fmla="*/ 91 h 445"/>
                <a:gd name="T72" fmla="*/ 1482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43 h 445"/>
                <a:gd name="T84" fmla="*/ 708 w 5760"/>
                <a:gd name="T85" fmla="*/ 138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2 h 445"/>
                <a:gd name="T100" fmla="*/ 90 w 5760"/>
                <a:gd name="T101" fmla="*/ 112 h 445"/>
                <a:gd name="T102" fmla="*/ 0 w 5760"/>
                <a:gd name="T103" fmla="*/ 96 h 445"/>
                <a:gd name="T104" fmla="*/ 5760 w 5760"/>
                <a:gd name="T105" fmla="*/ 445 h 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  <a:lnTo>
                    <a:pt x="5760" y="445"/>
                  </a:lnTo>
                  <a:lnTo>
                    <a:pt x="5760" y="445"/>
                  </a:lnTo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11E8C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  <p:sp>
          <p:nvSpPr>
            <p:cNvPr id="57367" name="Freeform 23"/>
            <p:cNvSpPr>
              <a:spLocks/>
            </p:cNvSpPr>
            <p:nvPr userDrawn="1"/>
          </p:nvSpPr>
          <p:spPr bwMode="hidden">
            <a:xfrm>
              <a:off x="0" y="3867"/>
              <a:ext cx="5770" cy="174"/>
            </a:xfrm>
            <a:custGeom>
              <a:avLst/>
              <a:gdLst>
                <a:gd name="T0" fmla="*/ 4993 w 5770"/>
                <a:gd name="T1" fmla="*/ 66 h 174"/>
                <a:gd name="T2" fmla="*/ 4771 w 5770"/>
                <a:gd name="T3" fmla="*/ 132 h 174"/>
                <a:gd name="T4" fmla="*/ 4640 w 5770"/>
                <a:gd name="T5" fmla="*/ 96 h 174"/>
                <a:gd name="T6" fmla="*/ 4598 w 5770"/>
                <a:gd name="T7" fmla="*/ 36 h 174"/>
                <a:gd name="T8" fmla="*/ 4478 w 5770"/>
                <a:gd name="T9" fmla="*/ 30 h 174"/>
                <a:gd name="T10" fmla="*/ 4186 w 5770"/>
                <a:gd name="T11" fmla="*/ 108 h 174"/>
                <a:gd name="T12" fmla="*/ 3815 w 5770"/>
                <a:gd name="T13" fmla="*/ 120 h 174"/>
                <a:gd name="T14" fmla="*/ 3617 w 5770"/>
                <a:gd name="T15" fmla="*/ 72 h 174"/>
                <a:gd name="T16" fmla="*/ 3510 w 5770"/>
                <a:gd name="T17" fmla="*/ 60 h 174"/>
                <a:gd name="T18" fmla="*/ 3336 w 5770"/>
                <a:gd name="T19" fmla="*/ 96 h 174"/>
                <a:gd name="T20" fmla="*/ 2846 w 5770"/>
                <a:gd name="T21" fmla="*/ 150 h 174"/>
                <a:gd name="T22" fmla="*/ 2703 w 5770"/>
                <a:gd name="T23" fmla="*/ 96 h 174"/>
                <a:gd name="T24" fmla="*/ 2619 w 5770"/>
                <a:gd name="T25" fmla="*/ 90 h 174"/>
                <a:gd name="T26" fmla="*/ 2416 w 5770"/>
                <a:gd name="T27" fmla="*/ 132 h 174"/>
                <a:gd name="T28" fmla="*/ 2278 w 5770"/>
                <a:gd name="T29" fmla="*/ 84 h 174"/>
                <a:gd name="T30" fmla="*/ 2151 w 5770"/>
                <a:gd name="T31" fmla="*/ 36 h 174"/>
                <a:gd name="T32" fmla="*/ 1947 w 5770"/>
                <a:gd name="T33" fmla="*/ 120 h 174"/>
                <a:gd name="T34" fmla="*/ 1525 w 5770"/>
                <a:gd name="T35" fmla="*/ 102 h 174"/>
                <a:gd name="T36" fmla="*/ 1429 w 5770"/>
                <a:gd name="T37" fmla="*/ 60 h 174"/>
                <a:gd name="T38" fmla="*/ 1333 w 5770"/>
                <a:gd name="T39" fmla="*/ 60 h 174"/>
                <a:gd name="T40" fmla="*/ 1058 w 5770"/>
                <a:gd name="T41" fmla="*/ 150 h 174"/>
                <a:gd name="T42" fmla="*/ 652 w 5770"/>
                <a:gd name="T43" fmla="*/ 150 h 174"/>
                <a:gd name="T44" fmla="*/ 442 w 5770"/>
                <a:gd name="T45" fmla="*/ 66 h 174"/>
                <a:gd name="T46" fmla="*/ 377 w 5770"/>
                <a:gd name="T47" fmla="*/ 48 h 174"/>
                <a:gd name="T48" fmla="*/ 305 w 5770"/>
                <a:gd name="T49" fmla="*/ 108 h 174"/>
                <a:gd name="T50" fmla="*/ 144 w 5770"/>
                <a:gd name="T51" fmla="*/ 138 h 174"/>
                <a:gd name="T52" fmla="*/ 0 w 5770"/>
                <a:gd name="T53" fmla="*/ 96 h 174"/>
                <a:gd name="T54" fmla="*/ 167 w 5770"/>
                <a:gd name="T55" fmla="*/ 120 h 174"/>
                <a:gd name="T56" fmla="*/ 323 w 5770"/>
                <a:gd name="T57" fmla="*/ 84 h 174"/>
                <a:gd name="T58" fmla="*/ 383 w 5770"/>
                <a:gd name="T59" fmla="*/ 24 h 174"/>
                <a:gd name="T60" fmla="*/ 460 w 5770"/>
                <a:gd name="T61" fmla="*/ 60 h 174"/>
                <a:gd name="T62" fmla="*/ 706 w 5770"/>
                <a:gd name="T63" fmla="*/ 144 h 174"/>
                <a:gd name="T64" fmla="*/ 1100 w 5770"/>
                <a:gd name="T65" fmla="*/ 120 h 174"/>
                <a:gd name="T66" fmla="*/ 1345 w 5770"/>
                <a:gd name="T67" fmla="*/ 36 h 174"/>
                <a:gd name="T68" fmla="*/ 1441 w 5770"/>
                <a:gd name="T69" fmla="*/ 48 h 174"/>
                <a:gd name="T70" fmla="*/ 1561 w 5770"/>
                <a:gd name="T71" fmla="*/ 90 h 174"/>
                <a:gd name="T72" fmla="*/ 1971 w 5770"/>
                <a:gd name="T73" fmla="*/ 96 h 174"/>
                <a:gd name="T74" fmla="*/ 2235 w 5770"/>
                <a:gd name="T75" fmla="*/ 3 h 174"/>
                <a:gd name="T76" fmla="*/ 2350 w 5770"/>
                <a:gd name="T77" fmla="*/ 102 h 174"/>
                <a:gd name="T78" fmla="*/ 2559 w 5770"/>
                <a:gd name="T79" fmla="*/ 96 h 174"/>
                <a:gd name="T80" fmla="*/ 2715 w 5770"/>
                <a:gd name="T81" fmla="*/ 24 h 174"/>
                <a:gd name="T82" fmla="*/ 2792 w 5770"/>
                <a:gd name="T83" fmla="*/ 132 h 174"/>
                <a:gd name="T84" fmla="*/ 3127 w 5770"/>
                <a:gd name="T85" fmla="*/ 102 h 174"/>
                <a:gd name="T86" fmla="*/ 3486 w 5770"/>
                <a:gd name="T87" fmla="*/ 48 h 174"/>
                <a:gd name="T88" fmla="*/ 3582 w 5770"/>
                <a:gd name="T89" fmla="*/ 42 h 174"/>
                <a:gd name="T90" fmla="*/ 3731 w 5770"/>
                <a:gd name="T91" fmla="*/ 90 h 174"/>
                <a:gd name="T92" fmla="*/ 4078 w 5770"/>
                <a:gd name="T93" fmla="*/ 102 h 174"/>
                <a:gd name="T94" fmla="*/ 4419 w 5770"/>
                <a:gd name="T95" fmla="*/ 30 h 174"/>
                <a:gd name="T96" fmla="*/ 4574 w 5770"/>
                <a:gd name="T97" fmla="*/ 6 h 174"/>
                <a:gd name="T98" fmla="*/ 4628 w 5770"/>
                <a:gd name="T99" fmla="*/ 60 h 174"/>
                <a:gd name="T100" fmla="*/ 4724 w 5770"/>
                <a:gd name="T101" fmla="*/ 108 h 174"/>
                <a:gd name="T102" fmla="*/ 4927 w 5770"/>
                <a:gd name="T103" fmla="*/ 84 h 174"/>
                <a:gd name="T104" fmla="*/ 5118 w 5770"/>
                <a:gd name="T105" fmla="*/ 14 h 174"/>
                <a:gd name="T106" fmla="*/ 5280 w 5770"/>
                <a:gd name="T107" fmla="*/ 9 h 174"/>
                <a:gd name="T108" fmla="*/ 5453 w 5770"/>
                <a:gd name="T109" fmla="*/ 36 h 174"/>
                <a:gd name="T110" fmla="*/ 5465 w 5770"/>
                <a:gd name="T111" fmla="*/ 72 h 174"/>
                <a:gd name="T112" fmla="*/ 5656 w 5770"/>
                <a:gd name="T113" fmla="*/ 90 h 174"/>
                <a:gd name="T114" fmla="*/ 5710 w 5770"/>
                <a:gd name="T115" fmla="*/ 102 h 174"/>
                <a:gd name="T116" fmla="*/ 5477 w 5770"/>
                <a:gd name="T117" fmla="*/ 90 h 174"/>
                <a:gd name="T118" fmla="*/ 5453 w 5770"/>
                <a:gd name="T119" fmla="*/ 60 h 174"/>
                <a:gd name="T120" fmla="*/ 5393 w 5770"/>
                <a:gd name="T121" fmla="*/ 30 h 174"/>
                <a:gd name="T122" fmla="*/ 5219 w 5770"/>
                <a:gd name="T123" fmla="*/ 2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accent2">
                    <a:gamma/>
                    <a:tint val="96863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zh-CN" altLang="en-US" smtClean="0">
                <a:solidFill>
                  <a:srgbClr val="FFFFFF"/>
                </a:solidFill>
                <a:latin typeface="Tahoma" panose="020B0604030504040204" pitchFamily="34" charset="0"/>
                <a:ea typeface="+mn-ea"/>
              </a:endParaRPr>
            </a:p>
          </p:txBody>
        </p:sp>
      </p:grpSp>
      <p:sp>
        <p:nvSpPr>
          <p:cNvPr id="57368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7369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737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defRPr>
            </a:lvl1pPr>
          </a:lstStyle>
          <a:p>
            <a:pPr eaLnBrk="1" hangingPunct="1"/>
            <a:endParaRPr lang="en-US" altLang="zh-TW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57371" name="Rectangle 2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defRPr>
            </a:lvl1pPr>
          </a:lstStyle>
          <a:p>
            <a:pPr eaLnBrk="1" hangingPunct="1"/>
            <a:fld id="{D02D5423-CAC7-48F2-9D75-FECCE7725A16}" type="slidenum">
              <a:rPr lang="zh-TW" altLang="en-US" smtClean="0">
                <a:solidFill>
                  <a:srgbClr val="FFFFFF"/>
                </a:solidFill>
                <a:latin typeface="Tahoma" panose="020B0604030504040204" pitchFamily="34" charset="0"/>
              </a:rPr>
              <a:pPr eaLnBrk="1" hangingPunct="1"/>
              <a:t>‹#›</a:t>
            </a:fld>
            <a:endParaRPr lang="en-US" altLang="zh-TW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57372" name="Rectangle 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ea typeface="新細明體" charset="-120"/>
              </a:defRPr>
            </a:lvl1pPr>
          </a:lstStyle>
          <a:p>
            <a:pPr eaLnBrk="1" hangingPunct="1"/>
            <a:endParaRPr lang="en-US" altLang="zh-TW" smtClean="0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82043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6229" r:id="rId1"/>
    <p:sldLayoutId id="2147486230" r:id="rId2"/>
    <p:sldLayoutId id="2147486231" r:id="rId3"/>
    <p:sldLayoutId id="2147486232" r:id="rId4"/>
    <p:sldLayoutId id="2147486233" r:id="rId5"/>
    <p:sldLayoutId id="2147486234" r:id="rId6"/>
    <p:sldLayoutId id="2147486235" r:id="rId7"/>
    <p:sldLayoutId id="2147486236" r:id="rId8"/>
    <p:sldLayoutId id="2147486237" r:id="rId9"/>
    <p:sldLayoutId id="2147486238" r:id="rId10"/>
    <p:sldLayoutId id="214748623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l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l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anose="05000000000000000000" pitchFamily="2" charset="2"/>
        <a:buChar char="l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0080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/>
          <a:lstStyle/>
          <a:p>
            <a:r>
              <a:rPr lang="zh-TW" altLang="en-US" sz="3100" b="1" u="sng">
                <a:latin typeface="Times New Roman" panose="02020603050405020304" pitchFamily="18" charset="0"/>
                <a:ea typeface="標楷體" pitchFamily="65" charset="-120"/>
              </a:rPr>
              <a:t>敬拜主</a:t>
            </a:r>
            <a:r>
              <a:rPr lang="en-US" altLang="zh-TW" sz="2700" b="1" u="sng">
                <a:latin typeface="Times New Roman" panose="02020603050405020304" pitchFamily="18" charset="0"/>
                <a:ea typeface="標楷體" pitchFamily="65" charset="-120"/>
              </a:rPr>
              <a:t>Majesty</a:t>
            </a:r>
            <a:r>
              <a:rPr lang="en-US" altLang="zh-TW" sz="3100" b="1">
                <a:ea typeface="新細明體" charset="-120"/>
              </a:rPr>
              <a:t/>
            </a:r>
            <a:br>
              <a:rPr lang="en-US" altLang="zh-TW" sz="3100" b="1">
                <a:ea typeface="新細明體" charset="-120"/>
              </a:rPr>
            </a:br>
            <a:endParaRPr lang="en-US" altLang="zh-TW" sz="3100" b="1">
              <a:ea typeface="新細明體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5175"/>
            <a:ext cx="8229600" cy="53657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TW" b="1">
                <a:latin typeface="Times New Roman" panose="02020603050405020304" pitchFamily="18" charset="0"/>
                <a:ea typeface="標楷體" pitchFamily="65" charset="-120"/>
              </a:rPr>
              <a:t>    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敬拜主，敬拜全能的主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800" b="1">
                <a:latin typeface="Times New Roman" panose="02020603050405020304" pitchFamily="18" charset="0"/>
                <a:ea typeface="標楷體" pitchFamily="65" charset="-120"/>
              </a:rPr>
              <a:t>       </a:t>
            </a: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Majesty, worship His majesty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b="1">
                <a:latin typeface="Times New Roman" panose="02020603050405020304" pitchFamily="18" charset="0"/>
                <a:ea typeface="標楷體" pitchFamily="65" charset="-120"/>
              </a:rPr>
              <a:t>    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榮耀能力，一切讚美都歸給祂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800" b="1">
                <a:latin typeface="Times New Roman" panose="02020603050405020304" pitchFamily="18" charset="0"/>
                <a:ea typeface="標楷體" pitchFamily="65" charset="-120"/>
              </a:rPr>
              <a:t>       </a:t>
            </a: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Unto Jesus be all glory, power and praise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b="1">
                <a:latin typeface="Times New Roman" panose="02020603050405020304" pitchFamily="18" charset="0"/>
                <a:ea typeface="標楷體" pitchFamily="65" charset="-120"/>
              </a:rPr>
              <a:t>    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敬拜主，敬拜權柄的主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800" b="1">
                <a:latin typeface="Times New Roman" panose="02020603050405020304" pitchFamily="18" charset="0"/>
                <a:ea typeface="標楷體" pitchFamily="65" charset="-120"/>
              </a:rPr>
              <a:t>       </a:t>
            </a: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Majesty, Kingdom authority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b="1">
                <a:latin typeface="Times New Roman" panose="02020603050405020304" pitchFamily="18" charset="0"/>
                <a:ea typeface="標楷體" pitchFamily="65" charset="-120"/>
              </a:rPr>
              <a:t>    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從祂寶座，能力流出，流到萬民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800" b="1">
                <a:latin typeface="Times New Roman" panose="02020603050405020304" pitchFamily="18" charset="0"/>
                <a:ea typeface="標楷體" pitchFamily="65" charset="-120"/>
              </a:rPr>
              <a:t>       </a:t>
            </a: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Flow from His throne  unto His own,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       His anthem raise</a:t>
            </a:r>
          </a:p>
        </p:txBody>
      </p:sp>
      <p:pic>
        <p:nvPicPr>
          <p:cNvPr id="3088" name="Picture 16" descr="20090518111251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692150"/>
            <a:ext cx="1655763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214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rgbClr val="008000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98437"/>
          </a:xfrm>
        </p:spPr>
        <p:txBody>
          <a:bodyPr/>
          <a:lstStyle/>
          <a:p>
            <a:endParaRPr lang="zh-TW" altLang="en-US" sz="3800">
              <a:ea typeface="新細明體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8775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zh-TW" b="1">
                <a:latin typeface="Times New Roman" panose="02020603050405020304" pitchFamily="18" charset="0"/>
                <a:ea typeface="標楷體" pitchFamily="65" charset="-120"/>
              </a:rPr>
              <a:t>※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來高舉，一同高舉，主耶穌聖名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800" b="1">
                <a:latin typeface="Times New Roman" panose="02020603050405020304" pitchFamily="18" charset="0"/>
                <a:ea typeface="標楷體" pitchFamily="65" charset="-120"/>
              </a:rPr>
              <a:t>     </a:t>
            </a: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So exalt, lift up on high the name of jesus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b="1">
                <a:latin typeface="Times New Roman" panose="02020603050405020304" pitchFamily="18" charset="0"/>
                <a:ea typeface="標楷體" pitchFamily="65" charset="-120"/>
              </a:rPr>
              <a:t> 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來彰顯，一同彰顯，耶穌榮耀王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800" b="1">
                <a:latin typeface="Times New Roman" panose="02020603050405020304" pitchFamily="18" charset="0"/>
                <a:ea typeface="標楷體" pitchFamily="65" charset="-120"/>
              </a:rPr>
              <a:t>    </a:t>
            </a: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Magnify, come glorify Christ Jesus,the King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b="1">
                <a:latin typeface="Times New Roman" panose="02020603050405020304" pitchFamily="18" charset="0"/>
                <a:ea typeface="標楷體" pitchFamily="65" charset="-120"/>
              </a:rPr>
              <a:t> 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敬拜主，敬拜尊貴的主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800" b="1">
                <a:latin typeface="Times New Roman" panose="02020603050405020304" pitchFamily="18" charset="0"/>
                <a:ea typeface="標楷體" pitchFamily="65" charset="-120"/>
              </a:rPr>
              <a:t>    </a:t>
            </a: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Majesty, worship His majesty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b="1">
                <a:latin typeface="Times New Roman" panose="02020603050405020304" pitchFamily="18" charset="0"/>
                <a:ea typeface="標楷體" pitchFamily="65" charset="-120"/>
              </a:rPr>
              <a:t>   </a:t>
            </a: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祂曾捨命，今得榮耀，萬王之王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800" b="1">
                <a:latin typeface="Times New Roman" panose="02020603050405020304" pitchFamily="18" charset="0"/>
                <a:ea typeface="標楷體" pitchFamily="65" charset="-120"/>
              </a:rPr>
              <a:t>   </a:t>
            </a: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Jesus, who died, now glorified, King of all King</a:t>
            </a:r>
            <a:r>
              <a:rPr lang="en-US" altLang="zh-TW" sz="2800" b="1">
                <a:latin typeface="Times New Roman" panose="02020603050405020304" pitchFamily="18" charset="0"/>
                <a:ea typeface="新細明體" charset="-120"/>
              </a:rPr>
              <a:t>.</a:t>
            </a:r>
          </a:p>
          <a:p>
            <a:endParaRPr lang="en-US" altLang="zh-TW" sz="2800" b="1">
              <a:ea typeface="新細明體" charset="-120"/>
            </a:endParaRPr>
          </a:p>
        </p:txBody>
      </p:sp>
      <p:pic>
        <p:nvPicPr>
          <p:cNvPr id="4110" name="Picture 14" descr="img20090523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765175"/>
            <a:ext cx="1227138" cy="163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784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5725"/>
          </a:xfrm>
        </p:spPr>
        <p:txBody>
          <a:bodyPr/>
          <a:lstStyle/>
          <a:p>
            <a:endParaRPr lang="zh-TW" altLang="en-US">
              <a:ea typeface="新細明體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705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zh-TW" altLang="en-US" b="1" u="sng">
                <a:latin typeface="標楷體" pitchFamily="65" charset="-120"/>
                <a:ea typeface="標楷體" pitchFamily="65" charset="-120"/>
              </a:rPr>
              <a:t>因祂活著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u="sng">
                <a:latin typeface="標楷體" pitchFamily="65" charset="-120"/>
                <a:ea typeface="標楷體" pitchFamily="65" charset="-120"/>
              </a:rPr>
              <a:t>Because He Lives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zh-TW" sz="800" b="1" u="sng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    神差愛子，人稱祂耶穌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     God sent His Son, they called him Jesus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    祂賜下愛，醫治寬恕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     He came to love, heal and forgive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    死裏復活，使我得自由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     He lived and died   to buy my pardon,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    那空墳墓就是我的得救記號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     An empty grave is there to prove my Savior Lives.</a:t>
            </a:r>
          </a:p>
        </p:txBody>
      </p:sp>
      <p:pic>
        <p:nvPicPr>
          <p:cNvPr id="8202" name="Picture 10" descr="resurrection_from_the_dead_jesus_chr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1313" y="2276475"/>
            <a:ext cx="1703387" cy="237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536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9850"/>
          </a:xfrm>
        </p:spPr>
        <p:txBody>
          <a:bodyPr/>
          <a:lstStyle/>
          <a:p>
            <a:endParaRPr lang="zh-TW" altLang="en-US" sz="3800">
              <a:ea typeface="新細明體" charset="-12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816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    因祂活著，我能面對明天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     Because He lives   I can face tomorrow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    因祂活著，不再懼怕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     Because He lives   all fear is gone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    我深知道，祂掌管明天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     Because I know     He holds the future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b="1">
                <a:latin typeface="Times New Roman" panose="02020603050405020304" pitchFamily="18" charset="0"/>
                <a:ea typeface="標楷體" pitchFamily="65" charset="-120"/>
              </a:rPr>
              <a:t>    生命充滿了希望，只因祂活著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>
                <a:latin typeface="Times New Roman" panose="02020603050405020304" pitchFamily="18" charset="0"/>
                <a:ea typeface="標楷體" pitchFamily="65" charset="-120"/>
              </a:rPr>
              <a:t>     And life is worth the living just because He lives.</a:t>
            </a:r>
          </a:p>
        </p:txBody>
      </p:sp>
      <p:pic>
        <p:nvPicPr>
          <p:cNvPr id="9225" name="Picture 9" descr="TheRisenChri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2420938"/>
            <a:ext cx="175418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20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457200" y="188913"/>
            <a:ext cx="8229600" cy="88900"/>
          </a:xfrm>
        </p:spPr>
        <p:txBody>
          <a:bodyPr/>
          <a:lstStyle/>
          <a:p>
            <a:pPr algn="l"/>
            <a:r>
              <a:rPr lang="en-US" altLang="zh-TW" sz="3800">
                <a:latin typeface="Times New Roman" panose="02020603050405020304" pitchFamily="18" charset="0"/>
                <a:ea typeface="標楷體" pitchFamily="65" charset="-120"/>
              </a:rPr>
              <a:t/>
            </a:r>
            <a:br>
              <a:rPr lang="en-US" altLang="zh-TW" sz="3800">
                <a:latin typeface="Times New Roman" panose="02020603050405020304" pitchFamily="18" charset="0"/>
                <a:ea typeface="標楷體" pitchFamily="65" charset="-120"/>
              </a:rPr>
            </a:br>
            <a:endParaRPr lang="en-US" altLang="zh-TW" sz="3800">
              <a:latin typeface="Times New Roman" panose="02020603050405020304" pitchFamily="18" charset="0"/>
              <a:ea typeface="標楷體" pitchFamily="65" charset="-12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755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TW" altLang="en-US" sz="3600" b="1" dirty="0">
                <a:latin typeface="Times New Roman" panose="02020603050405020304" pitchFamily="18" charset="0"/>
                <a:ea typeface="標楷體" pitchFamily="65" charset="-120"/>
              </a:rPr>
              <a:t>          </a:t>
            </a:r>
            <a:r>
              <a:rPr lang="zh-TW" altLang="en-US" sz="3600" b="1" i="1" u="sng" dirty="0">
                <a:latin typeface="Times New Roman" panose="02020603050405020304" pitchFamily="18" charset="0"/>
                <a:ea typeface="標楷體" pitchFamily="65" charset="-120"/>
              </a:rPr>
              <a:t>祂是主</a:t>
            </a:r>
            <a:r>
              <a:rPr lang="zh-TW" altLang="en-US" sz="3600" b="1" i="1" dirty="0">
                <a:latin typeface="Times New Roman" panose="02020603050405020304" pitchFamily="18" charset="0"/>
                <a:ea typeface="標楷體" pitchFamily="65" charset="-120"/>
              </a:rPr>
              <a:t> </a:t>
            </a:r>
            <a:r>
              <a:rPr lang="en-US" altLang="zh-TW" b="1" i="1" u="sng" dirty="0">
                <a:latin typeface="Times New Roman" panose="02020603050405020304" pitchFamily="18" charset="0"/>
                <a:ea typeface="標楷體" pitchFamily="65" charset="-120"/>
              </a:rPr>
              <a:t>He is Lord</a:t>
            </a:r>
          </a:p>
          <a:p>
            <a:pPr>
              <a:buFont typeface="Wingdings" panose="05000000000000000000" pitchFamily="2" charset="2"/>
              <a:buNone/>
            </a:pPr>
            <a:endParaRPr lang="en-US" altLang="zh-TW" sz="1000" b="1" u="sng" dirty="0">
              <a:latin typeface="Times New Roman" panose="02020603050405020304" pitchFamily="18" charset="0"/>
              <a:ea typeface="標楷體" pitchFamily="65" charset="-12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zh-TW" altLang="en-US" sz="2000" b="1" dirty="0">
                <a:latin typeface="Times New Roman" panose="02020603050405020304" pitchFamily="18" charset="0"/>
                <a:ea typeface="標楷體" pitchFamily="65" charset="-120"/>
              </a:rPr>
              <a:t>      </a:t>
            </a: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祂是主，祂是主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 dirty="0">
                <a:latin typeface="Times New Roman" panose="02020603050405020304" pitchFamily="18" charset="0"/>
                <a:ea typeface="標楷體" pitchFamily="65" charset="-120"/>
              </a:rPr>
              <a:t>     He is Lord, He is Lord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    祂是從死裏復活的救世主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 dirty="0">
                <a:latin typeface="Times New Roman" panose="02020603050405020304" pitchFamily="18" charset="0"/>
                <a:ea typeface="標楷體" pitchFamily="65" charset="-120"/>
              </a:rPr>
              <a:t>     He is risen from the dead, and He is Lord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    萬膝要跪拜，萬口要頌揚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 dirty="0">
                <a:latin typeface="Times New Roman" panose="02020603050405020304" pitchFamily="18" charset="0"/>
                <a:ea typeface="標楷體" pitchFamily="65" charset="-120"/>
              </a:rPr>
              <a:t>     Every knee shall bow, Every tongue confess</a:t>
            </a:r>
          </a:p>
          <a:p>
            <a:pPr>
              <a:buFont typeface="Wingdings" panose="05000000000000000000" pitchFamily="2" charset="2"/>
              <a:buNone/>
            </a:pPr>
            <a:r>
              <a:rPr lang="zh-TW" altLang="en-US" b="1" dirty="0">
                <a:latin typeface="Times New Roman" panose="02020603050405020304" pitchFamily="18" charset="0"/>
                <a:ea typeface="標楷體" pitchFamily="65" charset="-120"/>
              </a:rPr>
              <a:t>    耶穌基督是主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zh-TW" sz="2800" b="1" dirty="0">
                <a:latin typeface="Times New Roman" panose="02020603050405020304" pitchFamily="18" charset="0"/>
                <a:ea typeface="標楷體" pitchFamily="65" charset="-120"/>
              </a:rPr>
              <a:t>     That Jesus Christ is Lord</a:t>
            </a:r>
          </a:p>
        </p:txBody>
      </p:sp>
      <p:pic>
        <p:nvPicPr>
          <p:cNvPr id="7175" name="Picture 7" descr="9936f9272fefa3c15cf5ae290500957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908050"/>
            <a:ext cx="2422525" cy="1817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595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rtain Call">
  <a:themeElements>
    <a:clrScheme name="Curtain Call 1">
      <a:dk1>
        <a:srgbClr val="602000"/>
      </a:dk1>
      <a:lt1>
        <a:srgbClr val="FFFFFF"/>
      </a:lt1>
      <a:dk2>
        <a:srgbClr val="800000"/>
      </a:dk2>
      <a:lt2>
        <a:srgbClr val="FFFFCC"/>
      </a:lt2>
      <a:accent1>
        <a:srgbClr val="FF3300"/>
      </a:accent1>
      <a:accent2>
        <a:srgbClr val="000000"/>
      </a:accent2>
      <a:accent3>
        <a:srgbClr val="C0AAAA"/>
      </a:accent3>
      <a:accent4>
        <a:srgbClr val="DADADA"/>
      </a:accent4>
      <a:accent5>
        <a:srgbClr val="FFADAA"/>
      </a:accent5>
      <a:accent6>
        <a:srgbClr val="000000"/>
      </a:accent6>
      <a:hlink>
        <a:srgbClr val="EBF25A"/>
      </a:hlink>
      <a:folHlink>
        <a:srgbClr val="F2AA68"/>
      </a:folHlink>
    </a:clrScheme>
    <a:fontScheme name="Curtain Call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rtain Call 1">
        <a:dk1>
          <a:srgbClr val="602000"/>
        </a:dk1>
        <a:lt1>
          <a:srgbClr val="FFFFFF"/>
        </a:lt1>
        <a:dk2>
          <a:srgbClr val="800000"/>
        </a:dk2>
        <a:lt2>
          <a:srgbClr val="FFFFCC"/>
        </a:lt2>
        <a:accent1>
          <a:srgbClr val="FF3300"/>
        </a:accent1>
        <a:accent2>
          <a:srgbClr val="000000"/>
        </a:accent2>
        <a:accent3>
          <a:srgbClr val="C0AAAA"/>
        </a:accent3>
        <a:accent4>
          <a:srgbClr val="DADADA"/>
        </a:accent4>
        <a:accent5>
          <a:srgbClr val="FFADAA"/>
        </a:accent5>
        <a:accent6>
          <a:srgbClr val="000000"/>
        </a:accent6>
        <a:hlink>
          <a:srgbClr val="EBF25A"/>
        </a:hlink>
        <a:folHlink>
          <a:srgbClr val="F2AA6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2">
        <a:dk1>
          <a:srgbClr val="000066"/>
        </a:dk1>
        <a:lt1>
          <a:srgbClr val="FFFFFF"/>
        </a:lt1>
        <a:dk2>
          <a:srgbClr val="000099"/>
        </a:dk2>
        <a:lt2>
          <a:srgbClr val="D8F6F8"/>
        </a:lt2>
        <a:accent1>
          <a:srgbClr val="0099FF"/>
        </a:accent1>
        <a:accent2>
          <a:srgbClr val="00003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34"/>
        </a:accent6>
        <a:hlink>
          <a:srgbClr val="DDD925"/>
        </a:hlink>
        <a:folHlink>
          <a:srgbClr val="72C67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3">
        <a:dk1>
          <a:srgbClr val="4C3D57"/>
        </a:dk1>
        <a:lt1>
          <a:srgbClr val="FFFFFF"/>
        </a:lt1>
        <a:dk2>
          <a:srgbClr val="660066"/>
        </a:dk2>
        <a:lt2>
          <a:srgbClr val="FDFBE3"/>
        </a:lt2>
        <a:accent1>
          <a:srgbClr val="976C9E"/>
        </a:accent1>
        <a:accent2>
          <a:srgbClr val="1E1822"/>
        </a:accent2>
        <a:accent3>
          <a:srgbClr val="B8AAB8"/>
        </a:accent3>
        <a:accent4>
          <a:srgbClr val="DADADA"/>
        </a:accent4>
        <a:accent5>
          <a:srgbClr val="C9BACC"/>
        </a:accent5>
        <a:accent6>
          <a:srgbClr val="1A151E"/>
        </a:accent6>
        <a:hlink>
          <a:srgbClr val="D8C460"/>
        </a:hlink>
        <a:folHlink>
          <a:srgbClr val="C3C2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4">
        <a:dk1>
          <a:srgbClr val="334D3F"/>
        </a:dk1>
        <a:lt1>
          <a:srgbClr val="FFFFFF"/>
        </a:lt1>
        <a:dk2>
          <a:srgbClr val="008000"/>
        </a:dk2>
        <a:lt2>
          <a:srgbClr val="D3F1DB"/>
        </a:lt2>
        <a:accent1>
          <a:srgbClr val="4A6D84"/>
        </a:accent1>
        <a:accent2>
          <a:srgbClr val="213329"/>
        </a:accent2>
        <a:accent3>
          <a:srgbClr val="AAC0AA"/>
        </a:accent3>
        <a:accent4>
          <a:srgbClr val="DADADA"/>
        </a:accent4>
        <a:accent5>
          <a:srgbClr val="B1BAC2"/>
        </a:accent5>
        <a:accent6>
          <a:srgbClr val="1D2D24"/>
        </a:accent6>
        <a:hlink>
          <a:srgbClr val="F0B100"/>
        </a:hlink>
        <a:folHlink>
          <a:srgbClr val="C3710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5">
        <a:dk1>
          <a:srgbClr val="566858"/>
        </a:dk1>
        <a:lt1>
          <a:srgbClr val="FFFFFF"/>
        </a:lt1>
        <a:dk2>
          <a:srgbClr val="6D8771"/>
        </a:dk2>
        <a:lt2>
          <a:srgbClr val="ECECB2"/>
        </a:lt2>
        <a:accent1>
          <a:srgbClr val="76A571"/>
        </a:accent1>
        <a:accent2>
          <a:srgbClr val="465648"/>
        </a:accent2>
        <a:accent3>
          <a:srgbClr val="BAC3BB"/>
        </a:accent3>
        <a:accent4>
          <a:srgbClr val="DADADA"/>
        </a:accent4>
        <a:accent5>
          <a:srgbClr val="BDCFBB"/>
        </a:accent5>
        <a:accent6>
          <a:srgbClr val="3F4D40"/>
        </a:accent6>
        <a:hlink>
          <a:srgbClr val="FFDC0B"/>
        </a:hlink>
        <a:folHlink>
          <a:srgbClr val="FC991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6">
        <a:dk1>
          <a:srgbClr val="0A6866"/>
        </a:dk1>
        <a:lt1>
          <a:srgbClr val="FFFFFF"/>
        </a:lt1>
        <a:dk2>
          <a:srgbClr val="0D8784"/>
        </a:dk2>
        <a:lt2>
          <a:srgbClr val="B8DEC6"/>
        </a:lt2>
        <a:accent1>
          <a:srgbClr val="3C7652"/>
        </a:accent1>
        <a:accent2>
          <a:srgbClr val="005250"/>
        </a:accent2>
        <a:accent3>
          <a:srgbClr val="AAC3C2"/>
        </a:accent3>
        <a:accent4>
          <a:srgbClr val="DADADA"/>
        </a:accent4>
        <a:accent5>
          <a:srgbClr val="AFBDB3"/>
        </a:accent5>
        <a:accent6>
          <a:srgbClr val="004948"/>
        </a:accent6>
        <a:hlink>
          <a:srgbClr val="00E0A5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7">
        <a:dk1>
          <a:srgbClr val="50688C"/>
        </a:dk1>
        <a:lt1>
          <a:srgbClr val="FFFFFF"/>
        </a:lt1>
        <a:dk2>
          <a:srgbClr val="6E87AC"/>
        </a:dk2>
        <a:lt2>
          <a:srgbClr val="FFFFFF"/>
        </a:lt2>
        <a:accent1>
          <a:srgbClr val="376EA5"/>
        </a:accent1>
        <a:accent2>
          <a:srgbClr val="445876"/>
        </a:accent2>
        <a:accent3>
          <a:srgbClr val="BAC3D2"/>
        </a:accent3>
        <a:accent4>
          <a:srgbClr val="DADADA"/>
        </a:accent4>
        <a:accent5>
          <a:srgbClr val="AEBACF"/>
        </a:accent5>
        <a:accent6>
          <a:srgbClr val="3D4F6A"/>
        </a:accent6>
        <a:hlink>
          <a:srgbClr val="66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rtain Call 8">
        <a:dk1>
          <a:srgbClr val="000000"/>
        </a:dk1>
        <a:lt1>
          <a:srgbClr val="DDDCC5"/>
        </a:lt1>
        <a:dk2>
          <a:srgbClr val="000000"/>
        </a:dk2>
        <a:lt2>
          <a:srgbClr val="C9C6A5"/>
        </a:lt2>
        <a:accent1>
          <a:srgbClr val="C0C0C0"/>
        </a:accent1>
        <a:accent2>
          <a:srgbClr val="B0AC90"/>
        </a:accent2>
        <a:accent3>
          <a:srgbClr val="EBEBDF"/>
        </a:accent3>
        <a:accent4>
          <a:srgbClr val="000000"/>
        </a:accent4>
        <a:accent5>
          <a:srgbClr val="DCDCDC"/>
        </a:accent5>
        <a:accent6>
          <a:srgbClr val="9F9B82"/>
        </a:accent6>
        <a:hlink>
          <a:srgbClr val="666699"/>
        </a:hlink>
        <a:folHlink>
          <a:srgbClr val="905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rtain Call 9">
        <a:dk1>
          <a:srgbClr val="000000"/>
        </a:dk1>
        <a:lt1>
          <a:srgbClr val="FFFFFF"/>
        </a:lt1>
        <a:dk2>
          <a:srgbClr val="000099"/>
        </a:dk2>
        <a:lt2>
          <a:srgbClr val="DDDDDD"/>
        </a:lt2>
        <a:accent1>
          <a:srgbClr val="C6D4D4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DFE6E6"/>
        </a:accent5>
        <a:accent6>
          <a:srgbClr val="AEAEAE"/>
        </a:accent6>
        <a:hlink>
          <a:srgbClr val="6600FF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</TotalTime>
  <Words>442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Curtain Call</vt:lpstr>
      <vt:lpstr>敬拜主Majesty </vt:lpstr>
      <vt:lpstr>PowerPoint Presentation</vt:lpstr>
      <vt:lpstr>PowerPoint Presentation</vt:lpstr>
      <vt:lpstr>PowerPoint Presentation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wangps</cp:lastModifiedBy>
  <cp:revision>381</cp:revision>
  <cp:lastPrinted>1601-01-01T00:00:00Z</cp:lastPrinted>
  <dcterms:created xsi:type="dcterms:W3CDTF">1601-01-01T00:00:00Z</dcterms:created>
  <dcterms:modified xsi:type="dcterms:W3CDTF">2021-01-06T04:06:08Z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